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62670-BDA2-4FA7-B7AC-BEDFABE4FF73}" type="datetimeFigureOut">
              <a:rPr lang="en-IN" smtClean="0"/>
              <a:t>05-03-2018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272C8-510B-4474-84D2-E8B9F3003A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408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REGIONAL ARCHIVES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95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048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Bhopal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National Archives  established regional offices in important cities .</a:t>
            </a:r>
          </a:p>
          <a:p>
            <a:endParaRPr lang="en-IN" dirty="0"/>
          </a:p>
          <a:p>
            <a:r>
              <a:rPr lang="en-IN" dirty="0" smtClean="0"/>
              <a:t>The first regional centre was </a:t>
            </a:r>
            <a:r>
              <a:rPr lang="en-IN" dirty="0"/>
              <a:t>s</a:t>
            </a:r>
            <a:r>
              <a:rPr lang="en-IN" dirty="0" smtClean="0"/>
              <a:t>tarted in  </a:t>
            </a:r>
            <a:r>
              <a:rPr lang="en-IN" b="1" dirty="0" smtClean="0"/>
              <a:t>Bhopal on 23</a:t>
            </a:r>
            <a:r>
              <a:rPr lang="en-IN" b="1" baseline="30000" dirty="0" smtClean="0"/>
              <a:t>rd</a:t>
            </a:r>
            <a:r>
              <a:rPr lang="en-IN" b="1" dirty="0" smtClean="0"/>
              <a:t>  November , 1954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office  cause into existence as a result of an offer from to former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b="1" dirty="0" smtClean="0"/>
              <a:t>Princely State of Bhopal  </a:t>
            </a:r>
            <a:r>
              <a:rPr lang="en-IN" dirty="0" smtClean="0"/>
              <a:t>to hand over all its records to the government of India as a gift .</a:t>
            </a:r>
          </a:p>
          <a:p>
            <a:endParaRPr lang="en-IN" dirty="0"/>
          </a:p>
          <a:p>
            <a:r>
              <a:rPr lang="en-IN" dirty="0" smtClean="0"/>
              <a:t>This offer was accepted and a Keeper of records with other necessary Staff was sent to Bhopal  to take charge of the records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major collections contain  Pre- Mutiny and Mutiny Papers , </a:t>
            </a:r>
            <a:r>
              <a:rPr lang="en-IN" dirty="0" err="1" smtClean="0"/>
              <a:t>Origional</a:t>
            </a:r>
            <a:r>
              <a:rPr lang="en-IN" dirty="0" smtClean="0"/>
              <a:t> authenticated copies of laws written on Parchment ,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rules of Bhopal bearing seals , bundles  to Persian records and books in different languages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27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259" y="316468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/>
              <a:t>Panaji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second regional centre was started in </a:t>
            </a:r>
            <a:r>
              <a:rPr lang="en-IN" b="1" dirty="0" smtClean="0"/>
              <a:t>1965 at </a:t>
            </a:r>
            <a:r>
              <a:rPr lang="en-IN" b="1" dirty="0" err="1" smtClean="0"/>
              <a:t>Panaji</a:t>
            </a:r>
            <a:r>
              <a:rPr lang="en-IN" b="1" dirty="0" smtClean="0"/>
              <a:t> in Goa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major collections of Archives were Portuguese Military  Records , including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Military court , Judicial court of </a:t>
            </a:r>
            <a:r>
              <a:rPr lang="en-IN" dirty="0" err="1" smtClean="0"/>
              <a:t>Savestee</a:t>
            </a:r>
            <a:r>
              <a:rPr lang="en-IN" dirty="0" smtClean="0"/>
              <a:t> ; Village </a:t>
            </a:r>
            <a:r>
              <a:rPr lang="en-IN" dirty="0" err="1" smtClean="0"/>
              <a:t>Cummunity</a:t>
            </a:r>
            <a:r>
              <a:rPr lang="en-IN" dirty="0" smtClean="0"/>
              <a:t> books of </a:t>
            </a:r>
            <a:r>
              <a:rPr lang="en-IN" dirty="0" err="1" smtClean="0"/>
              <a:t>Ponda</a:t>
            </a:r>
            <a:r>
              <a:rPr lang="en-IN" dirty="0" smtClean="0"/>
              <a:t> ,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Books of </a:t>
            </a:r>
            <a:r>
              <a:rPr lang="en-IN" dirty="0" err="1" smtClean="0"/>
              <a:t>Perneum</a:t>
            </a:r>
            <a:r>
              <a:rPr lang="en-IN" dirty="0" smtClean="0"/>
              <a:t> , Travel  registers and so 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also did all routine work of archival  keeping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research scholars were also permitted to consult them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433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02919" y="500204"/>
            <a:ext cx="80314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Jaipur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third  regional  centre of National Archives was started  at Jaipur , in Rajasthan  on </a:t>
            </a:r>
            <a:r>
              <a:rPr lang="en-IN" b="1" dirty="0" smtClean="0"/>
              <a:t>3</a:t>
            </a:r>
            <a:r>
              <a:rPr lang="en-IN" b="1" baseline="30000" dirty="0" smtClean="0"/>
              <a:t>rd</a:t>
            </a:r>
            <a:r>
              <a:rPr lang="en-IN" b="1" dirty="0" smtClean="0"/>
              <a:t>  January  1977 </a:t>
            </a:r>
            <a:r>
              <a:rPr lang="en-IN" dirty="0" smtClean="0"/>
              <a:t>for housing the non – current records of the central government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err="1" smtClean="0"/>
              <a:t>Puthucherry</a:t>
            </a:r>
            <a:r>
              <a:rPr lang="en-IN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In </a:t>
            </a:r>
            <a:r>
              <a:rPr lang="en-IN" b="1" dirty="0" smtClean="0"/>
              <a:t>1979, </a:t>
            </a:r>
            <a:r>
              <a:rPr lang="en-IN" dirty="0" smtClean="0"/>
              <a:t>the National Archives of India started the fourth regional centre at Pondicherry .</a:t>
            </a:r>
          </a:p>
          <a:p>
            <a:endParaRPr lang="en-IN" dirty="0"/>
          </a:p>
          <a:p>
            <a:r>
              <a:rPr lang="en-IN" dirty="0" smtClean="0"/>
              <a:t>It accommodated the records pertaining to French administration in Pondicherry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150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18591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Archives and Society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activities of the Government and the people could be studied and assessed ,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has been left in the form of Archaeological evidences and records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Fortunately , man  has got an  in – born desire to perpetuate his memories of the past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He wants to have some link with the happenings and events of his past life and hence preserves things .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Records of important personalities are maintained and preserved  by the Government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However , some records are privately owned and maintained </a:t>
            </a:r>
          </a:p>
        </p:txBody>
      </p:sp>
    </p:spTree>
    <p:extLst>
      <p:ext uri="{BB962C8B-B14F-4D97-AF65-F5344CB8AC3E}">
        <p14:creationId xmlns:p14="http://schemas.microsoft.com/office/powerpoint/2010/main" val="251903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archival wealth in private custody falls into six major categories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1. </a:t>
            </a:r>
            <a:r>
              <a:rPr lang="en-IN" dirty="0" smtClean="0"/>
              <a:t>Archives of </a:t>
            </a:r>
            <a:r>
              <a:rPr lang="en-IN" dirty="0" err="1" smtClean="0"/>
              <a:t>Budiness</a:t>
            </a:r>
            <a:r>
              <a:rPr lang="en-IN" dirty="0" smtClean="0"/>
              <a:t> and Industrial houses like T. V. S. , </a:t>
            </a:r>
            <a:r>
              <a:rPr lang="en-IN" dirty="0" err="1" smtClean="0"/>
              <a:t>Ramco</a:t>
            </a:r>
            <a:r>
              <a:rPr lang="en-IN" dirty="0" smtClean="0"/>
              <a:t> ,  Parry Company , Lakshmi Group , </a:t>
            </a:r>
            <a:r>
              <a:rPr lang="en-IN" dirty="0" err="1" smtClean="0"/>
              <a:t>Sakthi</a:t>
            </a:r>
            <a:r>
              <a:rPr lang="en-IN" dirty="0" smtClean="0"/>
              <a:t> Group  PSG Groups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2. Archives of religious and communal institutions like London Missionary Society , CMS, </a:t>
            </a:r>
            <a:r>
              <a:rPr lang="en-IN" dirty="0" err="1" smtClean="0"/>
              <a:t>R.C.Church</a:t>
            </a:r>
            <a:r>
              <a:rPr lang="en-IN" dirty="0" smtClean="0"/>
              <a:t> , </a:t>
            </a:r>
            <a:r>
              <a:rPr lang="en-IN" dirty="0" err="1" smtClean="0"/>
              <a:t>Nadar</a:t>
            </a:r>
            <a:r>
              <a:rPr lang="en-IN" dirty="0" smtClean="0"/>
              <a:t> </a:t>
            </a:r>
            <a:r>
              <a:rPr lang="en-IN" dirty="0" err="1" smtClean="0"/>
              <a:t>Mahajana</a:t>
            </a:r>
            <a:r>
              <a:rPr lang="en-IN" dirty="0" smtClean="0"/>
              <a:t> </a:t>
            </a:r>
            <a:r>
              <a:rPr lang="en-IN" dirty="0" err="1" smtClean="0"/>
              <a:t>Sangam</a:t>
            </a:r>
            <a:r>
              <a:rPr lang="en-IN" dirty="0" smtClean="0"/>
              <a:t> , Brahmins Association , </a:t>
            </a:r>
            <a:r>
              <a:rPr lang="en-IN" dirty="0" err="1" smtClean="0"/>
              <a:t>Devar</a:t>
            </a:r>
            <a:r>
              <a:rPr lang="en-IN" dirty="0" smtClean="0"/>
              <a:t> </a:t>
            </a:r>
            <a:r>
              <a:rPr lang="en-IN" dirty="0" err="1" smtClean="0"/>
              <a:t>Peravai</a:t>
            </a:r>
            <a:r>
              <a:rPr lang="en-IN" dirty="0" smtClean="0"/>
              <a:t>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3. Archives of Political Parties and trade Unions  like The </a:t>
            </a:r>
            <a:r>
              <a:rPr lang="en-IN" dirty="0" err="1" smtClean="0"/>
              <a:t>Sathyamoorthy</a:t>
            </a:r>
            <a:r>
              <a:rPr lang="en-IN" dirty="0" smtClean="0"/>
              <a:t> </a:t>
            </a:r>
            <a:r>
              <a:rPr lang="en-IN" dirty="0" err="1" smtClean="0"/>
              <a:t>Bhavan</a:t>
            </a:r>
            <a:r>
              <a:rPr lang="en-IN" dirty="0" smtClean="0"/>
              <a:t> is managed by the Congress Party .</a:t>
            </a:r>
          </a:p>
          <a:p>
            <a:endParaRPr lang="en-IN" dirty="0"/>
          </a:p>
          <a:p>
            <a:r>
              <a:rPr lang="en-IN" dirty="0" err="1" smtClean="0"/>
              <a:t>Arivalayam</a:t>
            </a:r>
            <a:r>
              <a:rPr lang="en-IN" dirty="0" smtClean="0"/>
              <a:t> is managed by DMK  Party </a:t>
            </a:r>
          </a:p>
          <a:p>
            <a:endParaRPr lang="en-IN" dirty="0"/>
          </a:p>
          <a:p>
            <a:r>
              <a:rPr lang="en-IN" dirty="0" smtClean="0"/>
              <a:t>P. R. </a:t>
            </a:r>
            <a:r>
              <a:rPr lang="en-IN" dirty="0" err="1" smtClean="0"/>
              <a:t>Bhavanam</a:t>
            </a:r>
            <a:r>
              <a:rPr lang="en-IN" dirty="0" smtClean="0"/>
              <a:t> is managed by CPI ( M)  and all India trade Union Congress , </a:t>
            </a:r>
          </a:p>
          <a:p>
            <a:endParaRPr lang="en-IN" dirty="0"/>
          </a:p>
          <a:p>
            <a:r>
              <a:rPr lang="en-IN" dirty="0" smtClean="0"/>
              <a:t>Indian National Trade Union Congress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227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8600" y="545068"/>
            <a:ext cx="81838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4. Archives of Educational Institutions like Madurai </a:t>
            </a:r>
            <a:r>
              <a:rPr lang="en-IN" dirty="0" err="1" smtClean="0"/>
              <a:t>Kamaraj</a:t>
            </a:r>
            <a:r>
              <a:rPr lang="en-IN" dirty="0" smtClean="0"/>
              <a:t> University , </a:t>
            </a:r>
          </a:p>
          <a:p>
            <a:endParaRPr lang="en-IN" dirty="0"/>
          </a:p>
          <a:p>
            <a:r>
              <a:rPr lang="en-IN" dirty="0" err="1" smtClean="0"/>
              <a:t>Annamalai</a:t>
            </a:r>
            <a:r>
              <a:rPr lang="en-IN" dirty="0" smtClean="0"/>
              <a:t> University , Madras University  </a:t>
            </a:r>
            <a:r>
              <a:rPr lang="en-IN" dirty="0" err="1" smtClean="0"/>
              <a:t>etc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5. Archives of former Princely classes and Aristocrats like the Maharajas of </a:t>
            </a:r>
            <a:r>
              <a:rPr lang="en-IN" dirty="0" err="1" smtClean="0"/>
              <a:t>Trivancore</a:t>
            </a:r>
            <a:r>
              <a:rPr lang="en-IN" dirty="0" smtClean="0"/>
              <a:t> and </a:t>
            </a:r>
            <a:r>
              <a:rPr lang="en-IN" dirty="0" err="1" smtClean="0"/>
              <a:t>Nawab</a:t>
            </a:r>
            <a:r>
              <a:rPr lang="en-IN" dirty="0" smtClean="0"/>
              <a:t> of Bengal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6. Archives of eminent personalities and Families .</a:t>
            </a:r>
          </a:p>
          <a:p>
            <a:endParaRPr lang="en-IN" dirty="0"/>
          </a:p>
          <a:p>
            <a:r>
              <a:rPr lang="en-IN" dirty="0" smtClean="0"/>
              <a:t>Besides the above mentioned Six categories considerable amount of Archival Material relating to India are found in  Private Archives in other countries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840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529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REGIONAL ARCHIVES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ARCHIVES </dc:title>
  <dc:creator>sid m</dc:creator>
  <cp:lastModifiedBy>lingamal</cp:lastModifiedBy>
  <cp:revision>14</cp:revision>
  <dcterms:created xsi:type="dcterms:W3CDTF">2006-08-16T00:00:00Z</dcterms:created>
  <dcterms:modified xsi:type="dcterms:W3CDTF">2018-03-05T12:33:02Z</dcterms:modified>
</cp:coreProperties>
</file>